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endParaRPr lang="en-GB" sz="4400"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GB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schools_out log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5969000" y="5588000"/>
            <a:ext cx="3175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images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3763" y="612775"/>
            <a:ext cx="5064125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le 6"/>
          <p:cNvSpPr>
            <a:spLocks noGrp="1"/>
          </p:cNvSpPr>
          <p:nvPr>
            <p:ph type="ctrTitle" idx="4294967295"/>
          </p:nvPr>
        </p:nvSpPr>
        <p:spPr>
          <a:xfrm>
            <a:off x="685800" y="1970088"/>
            <a:ext cx="7772400" cy="14700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z="7200" smtClean="0"/>
              <a:t>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Who do you love?</a:t>
            </a:r>
          </a:p>
        </p:txBody>
      </p:sp>
      <p:pic>
        <p:nvPicPr>
          <p:cNvPr id="14338" name="Picture 4" descr="Fresno-State-Womens-Sports-Other-Hugs-by-Teammates-FSU-W-OO-00010m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25550"/>
            <a:ext cx="2397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6713" y="3025775"/>
            <a:ext cx="195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images-3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9725" y="1514475"/>
            <a:ext cx="18796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Father&amp;so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29325" y="1225550"/>
            <a:ext cx="2376488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itle 1"/>
          <p:cNvSpPr>
            <a:spLocks/>
          </p:cNvSpPr>
          <p:nvPr/>
        </p:nvSpPr>
        <p:spPr bwMode="auto">
          <a:xfrm>
            <a:off x="4179888" y="5267325"/>
            <a:ext cx="4506912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latin typeface="Calibri" pitchFamily="34" charset="0"/>
              </a:rPr>
              <a:t>What do you love?</a:t>
            </a:r>
          </a:p>
        </p:txBody>
      </p:sp>
      <p:pic>
        <p:nvPicPr>
          <p:cNvPr id="14340" name="Picture 6" descr="images-2.jpe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6925" y="4791075"/>
            <a:ext cx="2820988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How do you show your love?</a:t>
            </a:r>
          </a:p>
        </p:txBody>
      </p:sp>
      <p:pic>
        <p:nvPicPr>
          <p:cNvPr id="15362" name="Picture 3" descr="Unknown-2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1665288"/>
            <a:ext cx="31210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Unknown-1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8038" y="1198563"/>
            <a:ext cx="2408237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Unknown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8038" y="3313113"/>
            <a:ext cx="2043112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images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49638" y="2071688"/>
            <a:ext cx="24384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images-2.jpe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8475" y="4622800"/>
            <a:ext cx="2951163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Why do we love?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6600"/>
                </a:solidFill>
              </a:rPr>
              <a:t>Just as blood nourishes the heart so love nourishes the spirit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6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	A life devoid of love is a flower blooming in the wilderness, With nobody to enjoy its fragrance. (Kabirji, Gauri Rag)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60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	To love and to be loved is the greatest happiness.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  <a:p>
            <a:pPr marL="0" indent="0" algn="ctr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6387" name="Picture 3" descr="images-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6713" y="3241675"/>
            <a:ext cx="7000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images-2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8913" y="1600200"/>
            <a:ext cx="87788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Unknown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1563" y="4960938"/>
            <a:ext cx="774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Why do we love?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693738" y="1571625"/>
            <a:ext cx="7685087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Let us not love with words or tongue but with actions and in truth.</a:t>
            </a:r>
            <a:r>
              <a:rPr lang="en-US" sz="3200" b="1">
                <a:latin typeface="Calibri" pitchFamily="34" charset="0"/>
              </a:rPr>
              <a:t>-- </a:t>
            </a:r>
            <a:r>
              <a:rPr lang="en-US" sz="2000" i="1">
                <a:latin typeface="Calibri" pitchFamily="34" charset="0"/>
              </a:rPr>
              <a:t>1 John 3:18</a:t>
            </a:r>
            <a:endParaRPr lang="en-US" sz="3200" b="1">
              <a:latin typeface="Calibri" pitchFamily="34" charset="0"/>
            </a:endParaRPr>
          </a:p>
          <a:p>
            <a:endParaRPr lang="en-US" sz="3200" b="1">
              <a:latin typeface="Calibri" pitchFamily="34" charset="0"/>
            </a:endParaRPr>
          </a:p>
          <a:p>
            <a:r>
              <a:rPr lang="en-US" sz="3200">
                <a:solidFill>
                  <a:srgbClr val="008000"/>
                </a:solidFill>
                <a:latin typeface="Calibri" pitchFamily="34" charset="0"/>
              </a:rPr>
              <a:t>God loves the kind: </a:t>
            </a:r>
            <a:r>
              <a:rPr lang="en-US" sz="2000" i="1">
                <a:solidFill>
                  <a:srgbClr val="008000"/>
                </a:solidFill>
                <a:latin typeface="Calibri" pitchFamily="34" charset="0"/>
              </a:rPr>
              <a:t>Chapter 60, Verse 8</a:t>
            </a:r>
          </a:p>
          <a:p>
            <a:endParaRPr lang="en-US" sz="2000" i="1">
              <a:latin typeface="Calibri" pitchFamily="34" charset="0"/>
            </a:endParaRPr>
          </a:p>
          <a:p>
            <a:endParaRPr lang="en-US" sz="2000" i="1">
              <a:latin typeface="Calibri" pitchFamily="34" charset="0"/>
            </a:endParaRPr>
          </a:p>
          <a:p>
            <a:r>
              <a:rPr lang="en-US" sz="3200">
                <a:solidFill>
                  <a:srgbClr val="3366FF"/>
                </a:solidFill>
                <a:latin typeface="Calibri" pitchFamily="34" charset="0"/>
              </a:rPr>
              <a:t>Love your neighbour like yourself:  </a:t>
            </a:r>
          </a:p>
          <a:p>
            <a:r>
              <a:rPr lang="en-US" sz="3200">
                <a:solidFill>
                  <a:srgbClr val="3366FF"/>
                </a:solidFill>
                <a:latin typeface="Calibri" pitchFamily="34" charset="0"/>
              </a:rPr>
              <a:t>									</a:t>
            </a:r>
            <a:r>
              <a:rPr lang="en-US" sz="2000">
                <a:solidFill>
                  <a:srgbClr val="3366FF"/>
                </a:solidFill>
                <a:latin typeface="Calibri" pitchFamily="34" charset="0"/>
              </a:rPr>
              <a:t>Leviticus 19:18 in the Torah</a:t>
            </a:r>
          </a:p>
          <a:p>
            <a:endParaRPr lang="en-US" sz="2000" i="1">
              <a:latin typeface="Calibri" pitchFamily="34" charset="0"/>
            </a:endParaRPr>
          </a:p>
          <a:p>
            <a:endParaRPr lang="en-US" sz="20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7411" name="Picture 8" descr="images-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6825" y="1571625"/>
            <a:ext cx="7620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Unknown-1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6513" y="2895600"/>
            <a:ext cx="931862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images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08913" y="4159250"/>
            <a:ext cx="877887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Loving people. Loving things.</a:t>
            </a:r>
          </a:p>
        </p:txBody>
      </p:sp>
      <p:pic>
        <p:nvPicPr>
          <p:cNvPr id="18434" name="Picture 3" descr="images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6813" y="1414463"/>
            <a:ext cx="920750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x1004869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419225"/>
            <a:ext cx="915987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images-2.jpe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70325" y="1419225"/>
            <a:ext cx="16684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wedding kiss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3638" y="1412875"/>
            <a:ext cx="133985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images-3.jpe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70325" y="3189288"/>
            <a:ext cx="10747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images-4.jpe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76838" y="3190875"/>
            <a:ext cx="1420812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 descr="Unknown.jpe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8150" y="3200400"/>
            <a:ext cx="206533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0" descr="images-3.jpe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87525" y="1419225"/>
            <a:ext cx="1389063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1" descr="images.jpe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5100" y="3194050"/>
            <a:ext cx="10160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2" descr="images-2.jpe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98625" y="3190875"/>
            <a:ext cx="18542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65100" y="5105400"/>
            <a:ext cx="8934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3200"/>
              <a:t>Is it ever wrong to love people? </a:t>
            </a:r>
          </a:p>
          <a:p>
            <a:pPr defTabSz="914400"/>
            <a:r>
              <a:rPr lang="en-GB" sz="3200"/>
              <a:t>Is the love of things e.g. cigarettes always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Good love is when…………………….</a:t>
            </a:r>
          </a:p>
        </p:txBody>
      </p:sp>
      <p:pic>
        <p:nvPicPr>
          <p:cNvPr id="19458" name="Picture 3" descr="images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06513"/>
            <a:ext cx="8542338" cy="532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schools_out 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69000" y="5588000"/>
            <a:ext cx="3175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Love</vt:lpstr>
      <vt:lpstr>Who do you love?</vt:lpstr>
      <vt:lpstr>How do you show your love?</vt:lpstr>
      <vt:lpstr>Why do we love?</vt:lpstr>
      <vt:lpstr>Why do we love?</vt:lpstr>
      <vt:lpstr>Loving people. Loving things.</vt:lpstr>
      <vt:lpstr>Good love is when…………………….</vt:lpstr>
    </vt:vector>
  </TitlesOfParts>
  <Company>HMP Bure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</dc:title>
  <dc:creator>Steve Boyce</dc:creator>
  <cp:lastModifiedBy>David</cp:lastModifiedBy>
  <cp:revision>5</cp:revision>
  <dcterms:created xsi:type="dcterms:W3CDTF">2010-10-27T08:43:06Z</dcterms:created>
  <dcterms:modified xsi:type="dcterms:W3CDTF">2011-07-07T17:09:29Z</dcterms:modified>
</cp:coreProperties>
</file>